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90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1D2DA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740" autoAdjust="0"/>
  </p:normalViewPr>
  <p:slideViewPr>
    <p:cSldViewPr snapToGrid="0">
      <p:cViewPr varScale="1">
        <p:scale>
          <a:sx n="69" d="100"/>
          <a:sy n="69" d="100"/>
        </p:scale>
        <p:origin x="78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597C75-DC64-4189-995A-49BF1975B2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A59042-17D6-4EB6-83B0-D9D631610A4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AD8E3F1-55BA-432F-A860-141DA45C27F6}" type="datetimeFigureOut">
              <a:rPr lang="en-GB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FA5DFD7-7ADB-48E7-82EE-79B4F69AAB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FC32D96-CE2C-4F60-B406-D18BA6AC2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92C97-E778-4D7B-BD4A-7A33D49581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3F9450-EB1A-45AC-95C1-5675E907C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82480144-32F8-4CF1-BB87-DBE4F708ED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389131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92334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2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013800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3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098403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4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512015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5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4229757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6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659911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7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159167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8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4143995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9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6342146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10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913874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121118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12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875154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13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649038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14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537012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DEF3B6E-6624-4A9F-8977-CEA6E2468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D6DC2AFA-F34F-4601-A422-3D677DF3E8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BFF29F-C5EA-4401-B605-A86135CC913F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0A67A0-5685-48F1-8432-4EF2A7C0D996}" type="slidenum">
              <a:rPr lang="en-IN" altLang="en-US"/>
              <a:pPr algn="r" eaLnBrk="1" hangingPunct="1">
                <a:spcBef>
                  <a:spcPct val="0"/>
                </a:spcBef>
              </a:pPr>
              <a:t>15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8759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574BA-112F-47E0-A222-3939AD445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201CD-B56B-41D7-A83D-5F9608308CA2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2BD5D-9D58-4FF0-885E-C11E11626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935B4-39EC-4416-A666-17B3292E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4C05E-0C31-4A7E-99AD-20BE3BF4BD1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97791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125C-0C5F-4FEA-B111-305ED424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53471-1D61-4855-86DF-37796DE90199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6E3C9-990E-4355-A299-6EBE507BE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44452-E865-48DF-927D-F2FF08561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224D8-FC79-46C7-B850-9BF060B535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97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C31D2-CEFD-49A5-8D9E-ED394EAC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248B5-68D5-4E6A-AC10-BCE5905B710B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1C286-CE11-4A05-9E96-8674223A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8084-FA1F-4D8D-AC65-45993E85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A5B85F-2E68-4965-89B4-611414DC075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1782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AE6B3D-8FE8-4454-B1A7-416262240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3D8CC-A5A6-43C7-AA3D-5679FB42D2FE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38F22B0-A56B-4D66-9AA1-2EECC5A8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D7F540-89FB-490B-9C16-2CA1EE171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097B04-4E4B-43F8-A7EF-E5B8655943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70668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9DC2F7D-AADA-4752-ACDC-E04A829B5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1D625-7924-4623-8803-11C82A99B507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C8A1FB1-1F41-482D-A347-0EA41741B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DA3F05D-AB1A-4AC3-A0EC-DA04ADC3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934DC0-787B-4644-9C83-35F037809A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61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76D776-BDDF-444E-98CA-9AEE8DB6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FFF00-24A6-41F6-A318-11F0598EFFD4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2AD017-BD9D-4F3E-9D4A-FADEEB50B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AF935E-E80E-429B-98E5-DAD546934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9A5EDA-C7AC-47A7-B2EC-0E176870EC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7266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D4FF3E2-4E6D-42DB-BEB6-F8C9869DC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E4CBB-48A9-4828-AB26-FBB3C3580D4B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6FBD247-F6B6-41FF-9E2C-6A370398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CD7E04A-D722-47AA-967F-46D7F99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81F06A-FA84-4B4E-9324-4C03E986E6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787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851981-34F1-4148-B2B0-001C6B34D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FCAA6-29C7-4999-86BC-DAECC0D07D14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E31871B-8BAD-446D-BE0F-9EEBF19D3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D0A2B6-2EC3-4CF8-87E8-6F055F86D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823A5-FCD6-466C-9658-A5709DA74DD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23301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DD3707-B46B-4609-B9C1-1E210D087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728F4-0C27-46E5-A8D1-E3E4B853FEEB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9A9AF1-B18B-4377-9FA8-C56EEDBF8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2EF41A9-D1C9-40BE-954C-CCEEA56C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3ACC9-4653-4339-ABC4-733EC54AC8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568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0CB6D-FBBC-4933-8A42-E24D95609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9C7BE-AA15-4C07-9B02-CE3C389E877E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CEE30-F6F1-41F9-AE0C-50A963CD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61641-B057-4EB3-9C58-BC9950594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8A535-D60A-4BC3-A6A5-AE688CFAB3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65246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56674-14C9-4E17-808D-CA8100C6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F1263-E62D-442E-9AB3-B5504DEAE179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CFD4E-AF3B-4B6E-82BB-F619861EB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EEA6-84FE-4252-ADF9-D25030E04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CED23-77FC-44EB-A463-F732E4DF1B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858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507D66B-A1A3-4311-8C24-16E3021BED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E7A9CEE-14A9-4B57-A2D4-1B9A98009A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3BBD7-EE2C-4B94-97DE-2B097DAF7E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53D195-6793-41C3-99C7-B8BA6262B452}" type="datetime1">
              <a:rPr lang="en-GB" smtClean="0"/>
              <a:pPr>
                <a:defRPr/>
              </a:pPr>
              <a:t>06/10/2024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B60F8-4F38-41F6-801E-CA894534B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Name of Authors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90B524-8CBC-48E3-9361-EE8DF21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A14AECF-48CE-4EC9-BF73-BEDAFC5CC99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0" y="1"/>
            <a:ext cx="12192000" cy="1235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 smtClean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 smtClean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 smtClean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 smtClean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OCT, 2024</a:t>
            </a:r>
          </a:p>
          <a:p>
            <a:pPr algn="ctr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599" y="6173787"/>
            <a:ext cx="4114800" cy="54768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Name of Authors: Last name Full with Initials of Middle and First Name.</a:t>
            </a:r>
            <a:br>
              <a:rPr lang="en-GB" dirty="0" smtClean="0"/>
            </a:br>
            <a:r>
              <a:rPr lang="en-GB" dirty="0" smtClean="0"/>
              <a:t>e.g.: </a:t>
            </a:r>
            <a:r>
              <a:rPr lang="en-GB" dirty="0" err="1" smtClean="0"/>
              <a:t>Shoukat</a:t>
            </a:r>
            <a:r>
              <a:rPr lang="en-GB" dirty="0" smtClean="0"/>
              <a:t> MA for </a:t>
            </a:r>
            <a:r>
              <a:rPr lang="en-GB" dirty="0" err="1" smtClean="0"/>
              <a:t>Muqsit</a:t>
            </a:r>
            <a:r>
              <a:rPr lang="en-GB" dirty="0" smtClean="0"/>
              <a:t> Ali </a:t>
            </a:r>
            <a:r>
              <a:rPr lang="en-GB" dirty="0" err="1" smtClean="0"/>
              <a:t>Shoukat</a:t>
            </a:r>
            <a:endParaRPr lang="en-GB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38300" y="2082932"/>
            <a:ext cx="8915399" cy="1224285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Title to be Mentioned Here 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744084" y="3307217"/>
            <a:ext cx="8915399" cy="257701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u="sng" dirty="0" smtClean="0"/>
              <a:t>Names of Co-Authors/Team members to be listed here along with Institutional Affiliations</a:t>
            </a:r>
          </a:p>
          <a:p>
            <a:pPr marL="0" indent="0" algn="ctr">
              <a:buNone/>
            </a:pPr>
            <a:r>
              <a:rPr lang="en-US" sz="1600" dirty="0" smtClean="0"/>
              <a:t>E.g.: Dr. XYZ – Medical A ward, Khyber Teaching Hospital, Peshawar. 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80123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197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24594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9609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21732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70195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8970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66726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221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1271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12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1680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20763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24621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56EA87-C568-4868-B881-4B8685CCE633}"/>
              </a:ext>
            </a:extLst>
          </p:cNvPr>
          <p:cNvSpPr/>
          <p:nvPr/>
        </p:nvSpPr>
        <p:spPr>
          <a:xfrm>
            <a:off x="-13855" y="0"/>
            <a:ext cx="12192000" cy="12354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2000" b="1" baseline="30000" dirty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 OCT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2024</a:t>
            </a:r>
            <a:endParaRPr lang="en-US" sz="20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en-US" sz="2000" b="1" dirty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6F2ADD3E-51C2-47D9-AC5C-F87EC43045FB}"/>
              </a:ext>
            </a:extLst>
          </p:cNvPr>
          <p:cNvSpPr txBox="1">
            <a:spLocks/>
          </p:cNvSpPr>
          <p:nvPr/>
        </p:nvSpPr>
        <p:spPr bwMode="auto">
          <a:xfrm>
            <a:off x="214700" y="1472190"/>
            <a:ext cx="11630666" cy="481877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Arial" panose="020B0604020202020204" pitchFamily="34" charset="0"/>
              </a:rPr>
              <a:t>Contents to be placed</a:t>
            </a:r>
            <a:endParaRPr lang="en-IN" altLang="en-US" sz="2400" b="1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3080" name="Slide Number Placeholder 2">
            <a:extLst>
              <a:ext uri="{FF2B5EF4-FFF2-40B4-BE49-F238E27FC236}">
                <a16:creationId xmlns:a16="http://schemas.microsoft.com/office/drawing/2014/main" id="{946B1735-A7B3-413B-8E9B-8006E83E55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8F61960-2734-46D7-ADEA-69CD4B2F27FC}" type="slidenum">
              <a:rPr lang="en-GB" altLang="en-US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Name of Authors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288" y="26052"/>
            <a:ext cx="1222094" cy="1148997"/>
          </a:xfrm>
          <a:prstGeom prst="rect">
            <a:avLst/>
          </a:prstGeom>
          <a:ln>
            <a:noFill/>
          </a:ln>
        </p:spPr>
      </p:pic>
      <p:sp>
        <p:nvSpPr>
          <p:cNvPr id="11" name="Rectangle 10"/>
          <p:cNvSpPr/>
          <p:nvPr/>
        </p:nvSpPr>
        <p:spPr>
          <a:xfrm>
            <a:off x="172497" y="138142"/>
            <a:ext cx="1278226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Logo of the affiliated institute of the </a:t>
            </a:r>
            <a:r>
              <a:rPr lang="en-US" sz="1400" dirty="0" smtClean="0"/>
              <a:t>presenter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76428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87192</TotalTime>
  <Words>680</Words>
  <Application>Microsoft Office PowerPoint</Application>
  <PresentationFormat>Widescreen</PresentationFormat>
  <Paragraphs>122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Moorche 30 DVDs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Khan</dc:creator>
  <cp:lastModifiedBy>Ahmed Irtaza</cp:lastModifiedBy>
  <cp:revision>439</cp:revision>
  <dcterms:created xsi:type="dcterms:W3CDTF">2016-03-02T02:53:05Z</dcterms:created>
  <dcterms:modified xsi:type="dcterms:W3CDTF">2024-10-06T11:20:30Z</dcterms:modified>
</cp:coreProperties>
</file>